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6A15-6E39-4FFA-B5DC-89EB633E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371600"/>
            <a:ext cx="8127574" cy="273644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69311-3201-45EC-B973-82EC27DA5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99358"/>
            <a:ext cx="8127574" cy="118704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E4B9-EDEF-4A2C-B464-332C5C6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951-4861-4549-8E72-CEECA89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1401-5637-41BC-AC21-8910564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5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D0E6-AD36-493C-9DC3-5ACC2059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8558-FA83-4F6C-A6D1-2DF9D3F74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38299" y="2057399"/>
            <a:ext cx="8915401" cy="41148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DE619-0CC6-4480-ABDE-277D36BD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91E6-BE35-4ECA-8AD1-E8EC09B8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4606-B928-42D6-85CC-9576F60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0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18D8A-5002-491C-922A-E9624E2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2C6-2BE9-4E25-B8BB-A2346A2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EFF9-B3BC-4C07-BF6C-2E3C91B5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F4CF6-CDF1-4AFD-8319-71FD4FED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A026-57F4-47F7-B4F0-E0D48E0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6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47-9ADB-4FCC-89CE-6E84D134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EC9C6-5D7D-4249-8820-D4C99D0A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35F7-46A1-40A9-ACD7-C4923992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5637-B780-4999-A87D-0039BC5A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777F-E471-4CC5-B27B-137CB061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7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B1D-064E-46DE-B533-7CDA331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8406"/>
            <a:ext cx="8115300" cy="273799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22C0-D002-4A94-BAFF-FD1A1CCA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1371600"/>
            <a:ext cx="8115300" cy="1333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7D7E-EC9F-4AA5-A559-EF556C6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A8EE-88C1-400C-A23F-656DC76B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45A4-F9C6-44E9-929F-78C657C8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34F-B65E-4FA0-87E8-8890F482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9382348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5A67-10CA-4531-93E1-39892C08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297" y="2057400"/>
            <a:ext cx="4553103" cy="4125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BE36-0CAF-4D92-9AC2-9249276B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057400"/>
            <a:ext cx="4543647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6479-3B04-43BD-9B59-DBF6CA2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4449-57DB-41D2-B49E-694E7C1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CC2C-E50B-47D2-B62F-D5C4C9CD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530B-D0F2-4FC4-A10F-1E54EF82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55118"/>
            <a:ext cx="9378304" cy="12227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865C-9D06-4FA3-BA3D-7187BB41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6570-8F97-4B7E-A805-96925AC4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8300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EF54-F63F-4730-99EE-0E472578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7213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8453E-B012-4889-9F49-E1351532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213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FC47A-8514-4C98-B1BE-FF6CC666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301A-D375-4163-9488-27A9CDC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6105-4A37-4D4B-9BE8-715FB73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007F-6649-4D23-8869-C1CC29D0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B85A1-41F9-4BC1-9C40-3E5D5C04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23774-EAA9-47ED-87EF-EE2B29A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6550-DD4D-45E2-8916-8314C5D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3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FACD-1A4D-49F3-8EA8-21B5C1A6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D9DD-0E4E-4C36-AF85-B3EAD7F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F4C8-14FA-4405-85EE-ABF53FB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35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7C28-5DEE-493D-ABAD-38E4F2D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21" y="1085481"/>
            <a:ext cx="365118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79C5-E567-4F12-96B8-8BBEAE3D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132676"/>
            <a:ext cx="5289480" cy="4728374"/>
          </a:xfrm>
        </p:spPr>
        <p:txBody>
          <a:bodyPr/>
          <a:lstStyle>
            <a:lvl1pPr>
              <a:lnSpc>
                <a:spcPct val="110000"/>
              </a:lnSpc>
              <a:defRPr sz="3200"/>
            </a:lvl1pPr>
            <a:lvl2pPr>
              <a:lnSpc>
                <a:spcPct val="110000"/>
              </a:lnSpc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3DF7F-0B5C-40CE-A65F-779FA7EF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621" y="2748406"/>
            <a:ext cx="365118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248C-1826-4833-9592-383B587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219DC-2646-42AD-897A-EB765DCB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238D7-4EEA-475B-B1CA-C44B89B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2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65BE-C907-4660-A586-71C6A1D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5481"/>
            <a:ext cx="365760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C8A9-67DF-419C-B2FC-3A879CCE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6900" y="1061885"/>
            <a:ext cx="5331069" cy="4775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94A1-3058-402A-9C3F-2F210D91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2748406"/>
            <a:ext cx="365760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CA50-C8D8-4F83-B2F6-BCE82586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5BE3-7B02-4281-BD90-C1FAAF6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E256D-ACD5-438F-BA6F-605E5260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1A689-589E-4A73-9313-EF44F7E4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11B8-9E77-4144-B9C1-FD164D9A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57400"/>
            <a:ext cx="8915402" cy="413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E4CC-CF79-4C8D-9E5F-1BB517435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1001475" y="1517536"/>
            <a:ext cx="2801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9449-05F6-4BC7-95DF-F04E1F16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8764" y="4237870"/>
            <a:ext cx="3344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17FE5-2D1F-4ECC-9460-08145C3B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77" y="6319138"/>
            <a:ext cx="7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2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wJA4nPxwDA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44DFB53-C7FE-4BC7-BA96-83262BE09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Tekstballon">
            <a:extLst>
              <a:ext uri="{FF2B5EF4-FFF2-40B4-BE49-F238E27FC236}">
                <a16:creationId xmlns:a16="http://schemas.microsoft.com/office/drawing/2014/main" id="{D9ED7382-C9E6-D198-0664-FA6A4D1ED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1" r="-1" b="-1"/>
          <a:stretch/>
        </p:blipFill>
        <p:spPr>
          <a:xfrm>
            <a:off x="20" y="10"/>
            <a:ext cx="12191980" cy="6866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FC97F8-3858-45EA-B4AE-B3D6F8D71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38400"/>
            <a:ext cx="12191999" cy="443120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6000">
                <a:srgbClr val="000000">
                  <a:alpha val="53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7658A5-717B-D060-A185-54F1B45ED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2748407"/>
            <a:ext cx="5748482" cy="2492136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</a:rPr>
              <a:t>Stellingen Positief &amp; Kritisch &amp; Neutraal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E8D8AA-A5F0-A14C-3D8D-6FFCCF6AC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5395117"/>
            <a:ext cx="5748482" cy="777083"/>
          </a:xfrm>
        </p:spPr>
        <p:txBody>
          <a:bodyPr>
            <a:normAutofit/>
          </a:bodyPr>
          <a:lstStyle/>
          <a:p>
            <a:r>
              <a:rPr lang="nl-NL" sz="1600" dirty="0">
                <a:solidFill>
                  <a:srgbClr val="FFFFFF"/>
                </a:solidFill>
              </a:rPr>
              <a:t>Les 5 </a:t>
            </a:r>
          </a:p>
          <a:p>
            <a:endParaRPr lang="nl-NL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0E1C1-7666-C160-FFF9-AC0A2BF9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"Iedereen heeft recht op gelijke kansen, ook als dat extra ondersteuning vraagt."</a:t>
            </a:r>
            <a:b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06A146A-20D6-1EF8-A52C-6F14BE771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574" y="2434989"/>
            <a:ext cx="6458851" cy="3381847"/>
          </a:xfrm>
        </p:spPr>
      </p:pic>
    </p:spTree>
    <p:extLst>
      <p:ext uri="{BB962C8B-B14F-4D97-AF65-F5344CB8AC3E}">
        <p14:creationId xmlns:p14="http://schemas.microsoft.com/office/powerpoint/2010/main" val="301405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1B437-6332-BE8B-7794-43E539C7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"Docenten spelen een belangrijke rol in het bevorderen van inclusiviteit in de klas."</a:t>
            </a:r>
            <a:b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F1240E4-506B-A9BC-67F6-FBEF0B4C1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8942" y="2120620"/>
            <a:ext cx="6554115" cy="4010585"/>
          </a:xfrm>
        </p:spPr>
      </p:pic>
    </p:spTree>
    <p:extLst>
      <p:ext uri="{BB962C8B-B14F-4D97-AF65-F5344CB8AC3E}">
        <p14:creationId xmlns:p14="http://schemas.microsoft.com/office/powerpoint/2010/main" val="3464235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3C991-C1EC-ED1A-B104-94EC7072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“Inclusiviteit zorgt voor minder pestgedrag, er is namelijk acceptatie van de ander die anders is.”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2C76B21-BD37-CDD2-3EF6-403938189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169" y="2057400"/>
            <a:ext cx="6139661" cy="4137025"/>
          </a:xfrm>
        </p:spPr>
      </p:pic>
    </p:spTree>
    <p:extLst>
      <p:ext uri="{BB962C8B-B14F-4D97-AF65-F5344CB8AC3E}">
        <p14:creationId xmlns:p14="http://schemas.microsoft.com/office/powerpoint/2010/main" val="142565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6616D-5651-0ABF-FEFC-B6179848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"Inclusie gaat vaak ten koste van het onderwijsniveau voor andere studenten."</a:t>
            </a:r>
            <a:b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8625DF9-14F7-9239-8AB8-61F39EE14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6968" y="2182541"/>
            <a:ext cx="7078063" cy="3886742"/>
          </a:xfrm>
        </p:spPr>
      </p:pic>
    </p:spTree>
    <p:extLst>
      <p:ext uri="{BB962C8B-B14F-4D97-AF65-F5344CB8AC3E}">
        <p14:creationId xmlns:p14="http://schemas.microsoft.com/office/powerpoint/2010/main" val="1103021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436B4-330F-7597-4AF4-E77A42EA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"Studenten met speciale behoeften worden niet altijd goed begrepen door hun medestudenten”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28DC9AB-5397-2F12-E8BC-F3B113F55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7521" y="2057400"/>
            <a:ext cx="7156958" cy="4137025"/>
          </a:xfrm>
        </p:spPr>
      </p:pic>
    </p:spTree>
    <p:extLst>
      <p:ext uri="{BB962C8B-B14F-4D97-AF65-F5344CB8AC3E}">
        <p14:creationId xmlns:p14="http://schemas.microsoft.com/office/powerpoint/2010/main" val="2748040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5313F-A631-B33B-8A69-C79277D5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“Inclusie is vooral een ideaalbeeld dat in de praktijk moeilijk te realiseren is. “</a:t>
            </a:r>
            <a:b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79830F0-3754-967D-2387-6F5565AC6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4911" y="1637514"/>
            <a:ext cx="4467849" cy="2981741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33A47D-7425-B98D-5B1E-B7151DA481A5}"/>
              </a:ext>
            </a:extLst>
          </p:cNvPr>
          <p:cNvSpPr txBox="1"/>
          <p:nvPr/>
        </p:nvSpPr>
        <p:spPr>
          <a:xfrm>
            <a:off x="1874982" y="5153891"/>
            <a:ext cx="795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Film:  over inclusie voor mensen met een EMB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7725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10210-C635-C482-C27F-5F4FCEC2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“Inclusie is alleen realiseerbaar wanneer mensen geloven; ‘heb elkaar lief’ “. </a:t>
            </a:r>
            <a:b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403B378-5798-B6D9-41F0-EBDB20B45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337" y="2377831"/>
            <a:ext cx="7173326" cy="3496163"/>
          </a:xfrm>
        </p:spPr>
      </p:pic>
    </p:spTree>
    <p:extLst>
      <p:ext uri="{BB962C8B-B14F-4D97-AF65-F5344CB8AC3E}">
        <p14:creationId xmlns:p14="http://schemas.microsoft.com/office/powerpoint/2010/main" val="164056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CFB7124-993E-4CF3-A0CA-A32DF6CC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94F4EA-6586-4537-8435-1C89CECA2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4152"/>
            <a:ext cx="4876800" cy="412969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1C913-456E-A5AA-E3F0-FCF14E07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057400"/>
            <a:ext cx="3695700" cy="15666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cap="all" spc="200" dirty="0">
                <a:effectLst/>
              </a:rPr>
              <a:t>"</a:t>
            </a:r>
            <a:r>
              <a:rPr lang="en-US" sz="1500" cap="all" spc="200" dirty="0" err="1">
                <a:effectLst/>
              </a:rPr>
              <a:t>Iedereen</a:t>
            </a:r>
            <a:r>
              <a:rPr lang="en-US" sz="1500" cap="all" spc="200" dirty="0">
                <a:effectLst/>
              </a:rPr>
              <a:t> </a:t>
            </a:r>
            <a:r>
              <a:rPr lang="en-US" sz="1500" cap="all" spc="200" dirty="0" err="1">
                <a:effectLst/>
              </a:rPr>
              <a:t>moet</a:t>
            </a:r>
            <a:r>
              <a:rPr lang="en-US" sz="1500" cap="all" spc="200" dirty="0">
                <a:effectLst/>
              </a:rPr>
              <a:t> </a:t>
            </a:r>
            <a:r>
              <a:rPr lang="en-US" sz="1500" cap="all" spc="200" dirty="0" err="1">
                <a:effectLst/>
              </a:rPr>
              <a:t>dezelfde</a:t>
            </a:r>
            <a:r>
              <a:rPr lang="en-US" sz="1500" cap="all" spc="200" dirty="0">
                <a:effectLst/>
              </a:rPr>
              <a:t> regels </a:t>
            </a:r>
            <a:r>
              <a:rPr lang="en-US" sz="1500" cap="all" spc="200" dirty="0" err="1">
                <a:effectLst/>
              </a:rPr>
              <a:t>volgen</a:t>
            </a:r>
            <a:r>
              <a:rPr lang="en-US" sz="1500" cap="all" spc="200" dirty="0">
                <a:effectLst/>
              </a:rPr>
              <a:t>, </a:t>
            </a:r>
            <a:r>
              <a:rPr lang="en-US" sz="1500" cap="all" spc="200" dirty="0" err="1">
                <a:effectLst/>
              </a:rPr>
              <a:t>ongeacht</a:t>
            </a:r>
            <a:r>
              <a:rPr lang="en-US" sz="1500" cap="all" spc="200" dirty="0">
                <a:effectLst/>
              </a:rPr>
              <a:t> </a:t>
            </a:r>
            <a:r>
              <a:rPr lang="en-US" sz="1500" cap="all" spc="200" dirty="0" err="1">
                <a:effectLst/>
              </a:rPr>
              <a:t>hun</a:t>
            </a:r>
            <a:r>
              <a:rPr lang="en-US" sz="1500" cap="all" spc="200" dirty="0">
                <a:effectLst/>
              </a:rPr>
              <a:t> </a:t>
            </a:r>
            <a:r>
              <a:rPr lang="en-US" sz="1500" cap="all" spc="200" dirty="0" err="1">
                <a:effectLst/>
              </a:rPr>
              <a:t>achtergrond</a:t>
            </a:r>
            <a:r>
              <a:rPr lang="en-US" sz="1500" cap="all" spc="200" dirty="0">
                <a:effectLst/>
              </a:rPr>
              <a:t> of </a:t>
            </a:r>
            <a:r>
              <a:rPr lang="en-US" sz="1500" cap="all" spc="200" dirty="0" err="1">
                <a:effectLst/>
              </a:rPr>
              <a:t>omstandigheden</a:t>
            </a:r>
            <a:r>
              <a:rPr lang="en-US" sz="1500" cap="all" spc="200" dirty="0">
                <a:effectLst/>
              </a:rPr>
              <a:t>."</a:t>
            </a:r>
            <a:br>
              <a:rPr lang="en-US" sz="1500" cap="all" spc="200" dirty="0"/>
            </a:br>
            <a:endParaRPr lang="en-US" sz="1500" dirty="0"/>
          </a:p>
        </p:txBody>
      </p:sp>
      <p:pic>
        <p:nvPicPr>
          <p:cNvPr id="7" name="Afbeelding 6" descr="Afbeelding met tekst, Rechthoek, Lettertype, teken&#10;&#10;Automatisch gegenereerde beschrijving">
            <a:extLst>
              <a:ext uri="{FF2B5EF4-FFF2-40B4-BE49-F238E27FC236}">
                <a16:creationId xmlns:a16="http://schemas.microsoft.com/office/drawing/2014/main" id="{70B3F3BD-C5AE-BC52-8DDF-E2327B077C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98"/>
          <a:stretch/>
        </p:blipFill>
        <p:spPr>
          <a:xfrm>
            <a:off x="5687753" y="1823389"/>
            <a:ext cx="5701828" cy="32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1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D86B4-A874-9D6D-2D79-821B78434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"Het is de verantwoordelijkheid van studenten om inclusie te bevorderen, niet van de school."</a:t>
            </a:r>
            <a:b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2E29686-64DA-61B2-A0E1-3E06A2686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9969" y="2230173"/>
            <a:ext cx="5992061" cy="3791479"/>
          </a:xfrm>
        </p:spPr>
      </p:pic>
    </p:spTree>
    <p:extLst>
      <p:ext uri="{BB962C8B-B14F-4D97-AF65-F5344CB8AC3E}">
        <p14:creationId xmlns:p14="http://schemas.microsoft.com/office/powerpoint/2010/main" val="239195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5FF95-B6D8-CDA9-B568-FC1DC0A3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"Inclusie betekent niet altijd dat iedereen overal bij moet passen."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2DE4CD9-2A2A-5300-9E5E-CA24C2218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0758" y="2168252"/>
            <a:ext cx="7230484" cy="3915321"/>
          </a:xfrm>
        </p:spPr>
      </p:pic>
    </p:spTree>
    <p:extLst>
      <p:ext uri="{BB962C8B-B14F-4D97-AF65-F5344CB8AC3E}">
        <p14:creationId xmlns:p14="http://schemas.microsoft.com/office/powerpoint/2010/main" val="101946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338A5-72EC-6ADA-3088-90F3FF96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"Een inclusieve samenleving begint al bij de opvoeding thuis."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F35C795-0134-4053-CEC6-9AFEBF25C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521" y="2287331"/>
            <a:ext cx="6858957" cy="3677163"/>
          </a:xfrm>
        </p:spPr>
      </p:pic>
    </p:spTree>
    <p:extLst>
      <p:ext uri="{BB962C8B-B14F-4D97-AF65-F5344CB8AC3E}">
        <p14:creationId xmlns:p14="http://schemas.microsoft.com/office/powerpoint/2010/main" val="233888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27EC6-C185-57C7-279E-18399A094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"Technologie kan een belangrijke rol spelen in het bevorderen van inclusie in het onderwijs."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0B6EC4F-2EF6-4F92-3B13-5F44BC8E3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6350" y="2057400"/>
            <a:ext cx="4039299" cy="4137025"/>
          </a:xfrm>
        </p:spPr>
      </p:pic>
    </p:spTree>
    <p:extLst>
      <p:ext uri="{BB962C8B-B14F-4D97-AF65-F5344CB8AC3E}">
        <p14:creationId xmlns:p14="http://schemas.microsoft.com/office/powerpoint/2010/main" val="136860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13106-8BAF-BF6D-6FE6-1B1105E7F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“Wanneer ieder in dezelfde God/ Allah gelooft, zijn er geen problemen.”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5A5DBA9-D8CD-1D1B-2D89-403CA9E6C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284" y="2749358"/>
            <a:ext cx="6849431" cy="2753109"/>
          </a:xfrm>
        </p:spPr>
      </p:pic>
    </p:spTree>
    <p:extLst>
      <p:ext uri="{BB962C8B-B14F-4D97-AF65-F5344CB8AC3E}">
        <p14:creationId xmlns:p14="http://schemas.microsoft.com/office/powerpoint/2010/main" val="364608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251DD-226C-B3DA-440C-2B1FCBCA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"Een diverse klasgroep bereidt studenten beter voor op de echte maatschappij."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083F418-D07D-DA11-51FC-3C64B4200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916" y="2406410"/>
            <a:ext cx="7116168" cy="3439005"/>
          </a:xfrm>
        </p:spPr>
      </p:pic>
    </p:spTree>
    <p:extLst>
      <p:ext uri="{BB962C8B-B14F-4D97-AF65-F5344CB8AC3E}">
        <p14:creationId xmlns:p14="http://schemas.microsoft.com/office/powerpoint/2010/main" val="330376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44BCA-D901-8E12-8CF1-F8B99D2D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"Inclusieve werkplekken leiden tot meer creativiteit en innovatie."</a:t>
            </a:r>
            <a:br>
              <a:rPr lang="nl-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D61F1D1-5D91-E6EB-A95E-73307E3C4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0731" y="2277804"/>
            <a:ext cx="7430537" cy="3696216"/>
          </a:xfrm>
        </p:spPr>
      </p:pic>
    </p:spTree>
    <p:extLst>
      <p:ext uri="{BB962C8B-B14F-4D97-AF65-F5344CB8AC3E}">
        <p14:creationId xmlns:p14="http://schemas.microsoft.com/office/powerpoint/2010/main" val="2522385524"/>
      </p:ext>
    </p:extLst>
  </p:cSld>
  <p:clrMapOvr>
    <a:masterClrMapping/>
  </p:clrMapOvr>
</p:sld>
</file>

<file path=ppt/theme/theme1.xml><?xml version="1.0" encoding="utf-8"?>
<a:theme xmlns:a="http://schemas.openxmlformats.org/drawingml/2006/main" name="EncaseVTI">
  <a:themeElements>
    <a:clrScheme name="AnalogousFromRegularSeedLeftStep">
      <a:dk1>
        <a:srgbClr val="000000"/>
      </a:dk1>
      <a:lt1>
        <a:srgbClr val="FFFFFF"/>
      </a:lt1>
      <a:dk2>
        <a:srgbClr val="1B1D33"/>
      </a:dk2>
      <a:lt2>
        <a:srgbClr val="F0F3F2"/>
      </a:lt2>
      <a:accent1>
        <a:srgbClr val="E7297B"/>
      </a:accent1>
      <a:accent2>
        <a:srgbClr val="D517B8"/>
      </a:accent2>
      <a:accent3>
        <a:srgbClr val="B529E7"/>
      </a:accent3>
      <a:accent4>
        <a:srgbClr val="591ED6"/>
      </a:accent4>
      <a:accent5>
        <a:srgbClr val="293BE7"/>
      </a:accent5>
      <a:accent6>
        <a:srgbClr val="1779D5"/>
      </a:accent6>
      <a:hlink>
        <a:srgbClr val="349E70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caseVTI" id="{C293990F-FDB3-4ED3-8175-FB79CE5A2A12}" vid="{A5662C19-271F-459F-B4ED-861A982376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239</Words>
  <Application>Microsoft Office PowerPoint</Application>
  <PresentationFormat>Breedbeeld</PresentationFormat>
  <Paragraphs>18</Paragraphs>
  <Slides>16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Aptos</vt:lpstr>
      <vt:lpstr>Arial</vt:lpstr>
      <vt:lpstr>Avenir Next LT Pro</vt:lpstr>
      <vt:lpstr>Avenir Next LT Pro Light</vt:lpstr>
      <vt:lpstr>EncaseVTI</vt:lpstr>
      <vt:lpstr>Stellingen Positief &amp; Kritisch &amp; Neutraal</vt:lpstr>
      <vt:lpstr>"Iedereen moet dezelfde regels volgen, ongeacht hun achtergrond of omstandigheden." </vt:lpstr>
      <vt:lpstr>"Het is de verantwoordelijkheid van studenten om inclusie te bevorderen, niet van de school." </vt:lpstr>
      <vt:lpstr>"Inclusie betekent niet altijd dat iedereen overal bij moet passen."</vt:lpstr>
      <vt:lpstr>"Een inclusieve samenleving begint al bij de opvoeding thuis."</vt:lpstr>
      <vt:lpstr>"Technologie kan een belangrijke rol spelen in het bevorderen van inclusie in het onderwijs."</vt:lpstr>
      <vt:lpstr>“Wanneer ieder in dezelfde God/ Allah gelooft, zijn er geen problemen.”</vt:lpstr>
      <vt:lpstr>"Een diverse klasgroep bereidt studenten beter voor op de echte maatschappij."</vt:lpstr>
      <vt:lpstr>"Inclusieve werkplekken leiden tot meer creativiteit en innovatie." </vt:lpstr>
      <vt:lpstr>"Iedereen heeft recht op gelijke kansen, ook als dat extra ondersteuning vraagt." </vt:lpstr>
      <vt:lpstr>"Docenten spelen een belangrijke rol in het bevorderen van inclusiviteit in de klas." </vt:lpstr>
      <vt:lpstr>“Inclusiviteit zorgt voor minder pestgedrag, er is namelijk acceptatie van de ander die anders is.”</vt:lpstr>
      <vt:lpstr>"Inclusie gaat vaak ten koste van het onderwijsniveau voor andere studenten." </vt:lpstr>
      <vt:lpstr> "Studenten met speciale behoeften worden niet altijd goed begrepen door hun medestudenten”</vt:lpstr>
      <vt:lpstr>“Inclusie is vooral een ideaalbeeld dat in de praktijk moeilijk te realiseren is. “ </vt:lpstr>
      <vt:lpstr>“Inclusie is alleen realiseerbaar wanneer mensen geloven; ‘heb elkaar lief’ “.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Janny Schinkel</dc:creator>
  <cp:lastModifiedBy>Janny Schinkel</cp:lastModifiedBy>
  <cp:revision>1</cp:revision>
  <dcterms:created xsi:type="dcterms:W3CDTF">2024-12-15T12:28:44Z</dcterms:created>
  <dcterms:modified xsi:type="dcterms:W3CDTF">2024-12-15T13:04:55Z</dcterms:modified>
</cp:coreProperties>
</file>